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9" r:id="rId4"/>
    <p:sldId id="260" r:id="rId5"/>
    <p:sldId id="261" r:id="rId6"/>
    <p:sldId id="274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